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Performance Features in SQL Server and Azure SQL</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Javier Villegas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en-US" dirty="0"/>
              <a:t>Mediterranean Shipping Company, IT Director Microsoft MVP Data Platform</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59</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Myriad Pro</vt:lpstr>
      <vt:lpstr>Quicksand</vt:lpstr>
      <vt:lpstr>Arial</vt:lpstr>
      <vt:lpstr>Lufga</vt:lpstr>
      <vt:lpstr>Consolas</vt:lpstr>
      <vt:lpstr>Segoe UI</vt:lpstr>
      <vt:lpstr>White Template</vt:lpstr>
      <vt:lpstr>CorelDRAW</vt:lpstr>
      <vt:lpstr>Presentación de PowerPoint</vt:lpstr>
      <vt:lpstr>Performance Features in SQL Server and Azure SQL</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81</cp:revision>
  <dcterms:created xsi:type="dcterms:W3CDTF">2019-08-09T15:41:27Z</dcterms:created>
  <dcterms:modified xsi:type="dcterms:W3CDTF">2022-03-14T20:02:26Z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